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9" r:id="rId6"/>
    <p:sldId id="268" r:id="rId7"/>
    <p:sldId id="271" r:id="rId8"/>
    <p:sldId id="272" r:id="rId9"/>
    <p:sldId id="258" r:id="rId10"/>
    <p:sldId id="260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C1F6-61E6-4D40-96BF-DE264765E01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47BA-3527-4D95-9B12-1C62B2714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Мои увлечения (модальный глагол </a:t>
            </a:r>
            <a:r>
              <a:rPr lang="en-US" dirty="0" smtClean="0"/>
              <a:t>CAN </a:t>
            </a:r>
            <a:r>
              <a:rPr lang="ru-RU" dirty="0" smtClean="0"/>
              <a:t>и глаголы движения)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/>
              <a:t>Колмыкова</a:t>
            </a:r>
            <a:r>
              <a:rPr lang="ru-RU" dirty="0" smtClean="0"/>
              <a:t> Светлана Евгеньевна, учитель английского языка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620688"/>
            <a:ext cx="64008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МАОУ «СОШ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№154 г. Челябинска»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Can you dance?</a:t>
            </a:r>
          </a:p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Yes, I can.</a:t>
            </a:r>
          </a:p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No, I can’t.</a:t>
            </a:r>
            <a:endParaRPr lang="ru-RU" sz="96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69371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He/she can dance.</a:t>
            </a:r>
          </a:p>
          <a:p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He/she can’t dance.</a:t>
            </a:r>
            <a:endParaRPr lang="ru-RU" sz="80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https://pixabay.com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https://pxhere.com</a:t>
            </a:r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33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8000" dirty="0" smtClean="0"/>
              <a:t>-ее- </a:t>
            </a:r>
            <a:r>
              <a:rPr lang="en-US" sz="8000" dirty="0" smtClean="0"/>
              <a:t>[</a:t>
            </a:r>
            <a:r>
              <a:rPr lang="en-US" sz="8000" dirty="0" err="1" smtClean="0"/>
              <a:t>i</a:t>
            </a:r>
            <a:r>
              <a:rPr lang="en-US" sz="8000" dirty="0" smtClean="0"/>
              <a:t>:] sh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p, thirt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n</a:t>
            </a:r>
            <a:endParaRPr lang="ru-RU" sz="80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en-US" sz="8000" dirty="0" smtClean="0"/>
              <a:t>sevent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n, gr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n, tr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endParaRPr lang="ru-RU" sz="80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en-US" sz="8000" dirty="0" smtClean="0"/>
              <a:t>I can s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 thr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 gr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n tr</a:t>
            </a:r>
            <a:r>
              <a:rPr lang="en-US" sz="8000" u="sng" dirty="0" smtClean="0">
                <a:solidFill>
                  <a:srgbClr val="FF0000"/>
                </a:solidFill>
              </a:rPr>
              <a:t>ee</a:t>
            </a:r>
            <a:r>
              <a:rPr lang="en-US" sz="8000" dirty="0" smtClean="0"/>
              <a:t>s.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052736"/>
            <a:ext cx="2674640" cy="1224136"/>
          </a:xfrm>
        </p:spPr>
        <p:txBody>
          <a:bodyPr>
            <a:noAutofit/>
          </a:bodyPr>
          <a:lstStyle/>
          <a:p>
            <a:r>
              <a:rPr lang="en-US" sz="8000" dirty="0" smtClean="0"/>
              <a:t>fly</a:t>
            </a:r>
            <a:endParaRPr lang="ru-RU" sz="8000" dirty="0"/>
          </a:p>
        </p:txBody>
      </p:sp>
      <p:pic>
        <p:nvPicPr>
          <p:cNvPr id="1026" name="Picture 2" descr="ÐÐ°ÑÑÐ¸Ð½ÐºÐ¸ Ð¿Ð¾ Ð·Ð°Ð¿ÑÐ¾ÑÑ Ð»ÐµÑ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932040" cy="3288027"/>
          </a:xfrm>
          <a:prstGeom prst="rect">
            <a:avLst/>
          </a:prstGeom>
          <a:noFill/>
        </p:spPr>
      </p:pic>
      <p:pic>
        <p:nvPicPr>
          <p:cNvPr id="5" name="Picture 2" descr="Ð´Ð¸ÑÑ Ð¾ÑÐ´ÑÑ Ð±Ð°ÑÑÐµÐ¹Ð½ ÐÐ¾Ð´Ð²Ð¾Ð´Ð½ÑÐ¹ Ð¿Ð»Ð°Ð²Ð°ÑÑ Ð±Ð°ÑÑÐµÐ¹Ð½ Ð´Ð¾ÑÑÐ³ ÐÐ»Ð°Ð²Ð°Ð½Ð¸Ðµ Ð¿Ð»Ð¾Ð²ÐµÑ Ð²Ð¸Ð´Ñ ÑÐ¿Ð¾ÑÑÐ° Ð²Ð¾Ð´Ð½ÑÐµ Ð²Ð¸Ð´Ñ ÑÐ¿Ð¾ÑÑÐ° Ð¾ÑÐ´ÑÑ Ð½Ð° ÑÐ²ÐµÐ¶ÐµÐ¼ Ð²Ð¾Ð·Ð´ÑÑ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4475989" cy="335699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4581128"/>
            <a:ext cx="3178696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swim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322712" cy="164219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jump</a:t>
            </a:r>
            <a:endParaRPr lang="ru-RU" sz="8000" dirty="0"/>
          </a:p>
        </p:txBody>
      </p:sp>
      <p:pic>
        <p:nvPicPr>
          <p:cNvPr id="20484" name="Picture 4" descr="Ð½ÐµÐ±Ð¾ Ð´ÐµÐ²ÑÑÐºÐ° Ð»ÑÐ³ Ð¸Ð³ÑÐ°ÑÑ Ð±ÐµÐ³ ÐÑÑÐ³Ð°ÑÑ ÐÐ¾Ð»Ð¾Ð´Ð¾Ð¹ ÑÐµÐ½Ñ Ð¿Ð¸ÐºÐ½Ð¸Ðº Ð´ÐµÑÐ¸ Ð²ÐµÑÐµÐ»Ð¾ Ð²Ð¸Ð´Ñ ÑÐ¿Ð¾ÑÑÐ° ÑÐ°Ð´Ð¾ÑÑÑ Ð² Ð´Ð°Ð½Ð½ÑÐ¹ Ð¼Ð¾Ð¼ÐµÐ½Ñ Ð£ÑÐ° Ð¡Ð¿Ð¾ÑÑÐ¸Ð²Ð½Ð¾Ðµ ÑÐ¾Ð¾ÑÑ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999486" cy="3332990"/>
          </a:xfrm>
          <a:prstGeom prst="rect">
            <a:avLst/>
          </a:prstGeom>
          <a:noFill/>
        </p:spPr>
      </p:pic>
      <p:pic>
        <p:nvPicPr>
          <p:cNvPr id="6" name="Picture 2" descr="Ð½Ð° Ð¾ÑÐºÑÑÑÐ¾Ð¼ Ð²Ð¾Ð·Ð´ÑÑÐµ ÑÐµÐ»Ð¾Ð²ÐµÐº ÑÑÐµÐº ÐÐµÐ³ Ð±ÐµÐ³ Ð´Ð²Ð¸Ð¶ÐµÐ½Ð¸Ðµ Ð»Ð¸Ð½Ð¸Ñ Ð¦ÐµÐ»Ñ ÑÐ°ÑÐ° ÑÐ¾ÑÐµÐ²Ð½Ð¾Ð²Ð°Ð½Ð¸Ðµ Ð·Ð° Ð¿ÑÐµÐ´ÐµÐ»Ð°Ð¼Ð¸ ÐÐ·ÑÐ¾ÑÐ»ÑÐµ Ð¶ÐµÐ½ÑÐ¸Ð½Ñ Ð²Ð¸Ð´Ñ ÑÐ¿Ð¾ÑÑÐ° ÐÐµÐ½ÑÐ¸Ð½Ñ ÐÐ¾Ð»Ð¾ÑÑ ÐÐµÐ³ÑÐ½Ñ ÐÑÐ½Ð¾ÑÐ»Ð¸Ð²Ð¾ÑÑÑ Ð±ÑÑÑÑÐ¾ ÐÐ¾Ð»Ð»ÐµÐ´Ð¶ Ð»ÐµÐ³ÐºÐ°Ñ Ð°ÑÐ»ÐµÑÐ¸ÐºÐ° Ð¡Ð¿Ð¾ÑÑÑÐ¼ÐµÐ½Ð¾Ð² Ð¡Ð¿ÑÐ¸Ð½Ñ Ð´Ð¾ÑÑÐ¸Ð¶ÐµÐ½Ð¸Ðµ ÐÐ¾Ð½ÐµÑ ÑÐ¸Ð·Ð¸ÑÐµÑÐºÐ¾Ðµ ÑÐ¿ÑÐ°Ð¶Ð½ÐµÐ½Ð¸Ðµ ÐÐµÐ¹ÑÑÐ²Ð¸Ðµ ÑÐµÐ»Ð¾Ð²ÐµÐºÐ° ÐÐµÐ³ÐºÐ°Ñ Ð°ÑÐ»ÐµÑÐ¸ÐºÐ° ÐÐµÐ³ Ð¿Ð¾ Ð¿ÐµÑÐµÑÐµÑÐµÐ½Ð½Ð¾Ð¹ Ð¼ÐµÑÑÐ½Ð¾ÑÑÐ¸ ÑÐµÐ¼Ð¸Ð±Ð¾ÑÑÐµ Ð¡ÑÐµÐ´Ð½Ð¸Ð¹ Ð¿ÑÐ¾Ð±ÐµÐ³ 800 Ð¼ÐµÑÑÐ¾Ð² 4 100 Ð¼ÐµÑÑÐ¾Ð² ÑÐµÐ»Ðµ ÐÐ¾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25851"/>
            <a:ext cx="5010751" cy="333214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80112" y="4365104"/>
            <a:ext cx="289066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run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250704" cy="1354162"/>
          </a:xfrm>
        </p:spPr>
        <p:txBody>
          <a:bodyPr>
            <a:noAutofit/>
          </a:bodyPr>
          <a:lstStyle/>
          <a:p>
            <a:r>
              <a:rPr lang="en-US" sz="8000" dirty="0" smtClean="0"/>
              <a:t>dance</a:t>
            </a:r>
            <a:endParaRPr lang="ru-RU" sz="8000" dirty="0"/>
          </a:p>
        </p:txBody>
      </p:sp>
      <p:pic>
        <p:nvPicPr>
          <p:cNvPr id="25602" name="Picture 2" descr="Ð¢Ð°Ð½ÑÐµÐ²Ð°ÑÑ Ð±Ð°Ð»ÐµÑ Ð¸ÑÐ¿Ð¾Ð»Ð½Ð¸ÑÐµÐ»ÑÑÐºÐ¾Ðµ Ð¸ÑÐºÑÑÑÑÐ²Ð¾ Ð¢ÐµÐ°ÑÑ Ð²Ð¸Ð´Ñ ÑÐ¿Ð¾ÑÑÐ° Ð¿ÑÐµÐ´ÑÑÐ°Ð²Ð»ÐµÐ½Ð¸Ðµ Ð¼ÐµÑÐ¾Ð¿ÑÐ¸ÑÑÐ¸Ðµ ÐÐ¼Ð¿ÐµÑÑÐºÐ¸Ð¹ ÑÐ°Ð·Ð²Ð»ÐµÐºÐ°ÑÐµÐ»ÑÐ½Ð°Ñ Ð¿ÑÐ¾Ð³ÑÐ°Ð¼Ð¼Ð° ÐÑÐ¿Ð¾Ð»Ð½Ð¸ÑÐµÐ»ÑÑÐºÐ¾Ðµ Ð¸ÑÐºÑÑÑÑÐ²Ð¾ ÑÐ¾ÑÐµÐ¾Ð³ÑÐ°ÑÐ¸Ñ ÐºÐ¾Ð¼Ð°Ð½Ð´Ð½ÑÐ¹ Ð²Ð¸Ð´ ÑÐ¿Ð¾ÑÑÐ° Ð¼ÑÐ·ÑÐºÐ°Ð»ÑÐ½ÑÐ¹ ÑÐµÐ°ÑÑ ÑÐ¾Ð²ÑÐµÐ¼ÐµÐ½Ð½ÑÐ¹ ÑÐ°Ð½ÐµÑ Ð±Ð°Ð»ÑÐ½ÑÐ¹ ÑÐ°Ð½ÐµÑ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680520" cy="3116446"/>
          </a:xfrm>
          <a:prstGeom prst="rect">
            <a:avLst/>
          </a:prstGeom>
          <a:noFill/>
        </p:spPr>
      </p:pic>
      <p:pic>
        <p:nvPicPr>
          <p:cNvPr id="6" name="Picture 2" descr="ÐÐµÐ²Ð¾ÑÐºÐ°, ÐÑÐ¾Ð²ÐµÐ´ÐµÐ½Ð¸Ðµ, ÐÐ°ÑÐ°Ð¾ÐºÐµ, ÐÐ¸ÐºÑÐ¾ÑÐ¾Ð½, ÐÑÐ·ÑÐºÐ°, ÐÐµÐ²Ð¸Ñ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01616"/>
            <a:ext cx="4608512" cy="345638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92080" y="4437112"/>
            <a:ext cx="30346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2074242"/>
          </a:xfrm>
        </p:spPr>
        <p:txBody>
          <a:bodyPr>
            <a:noAutofit/>
          </a:bodyPr>
          <a:lstStyle/>
          <a:p>
            <a:r>
              <a:rPr lang="en-US" sz="8000" dirty="0" smtClean="0"/>
              <a:t>play football</a:t>
            </a:r>
            <a:endParaRPr lang="ru-RU" sz="8000" dirty="0"/>
          </a:p>
        </p:txBody>
      </p:sp>
      <p:pic>
        <p:nvPicPr>
          <p:cNvPr id="24578" name="Picture 2" descr="Ð ÐµÐ±ÐµÐ½Ð¾Ðº, Ð¤ÑÑÐ±Ð¾Ð», ÐÐ³ÑÑ, Ð£Ð´Ð°Ñ, Ð¤ÑÑÐ±Ð¾Ð»Ð¸ÑÑ, Ð¨Ð°Ñ, Ð¡Ð¿Ð¾Ñ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104455" cy="3298224"/>
          </a:xfrm>
          <a:prstGeom prst="rect">
            <a:avLst/>
          </a:prstGeom>
          <a:noFill/>
        </p:spPr>
      </p:pic>
      <p:pic>
        <p:nvPicPr>
          <p:cNvPr id="24580" name="Picture 4" descr="ÐÐ¾Ð»ÐµÐ¹Ð±Ð¾Ð», Ð§Ð¸ÑÑÑÐ¹, ÐÐµÐ²Ð¾ÑÐºÐ¸, Ð¨Ð°Ñ, ÐÐµÑÑÐµÐ»ÑÐ½Ð¾ÑÑÐ¸, ÐÐºÑÐ¸Ð²Ð½Ñ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6873"/>
            <a:ext cx="4752528" cy="339112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85184" y="3861048"/>
            <a:ext cx="4258816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play volleyball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77072"/>
            <a:ext cx="3851920" cy="2232248"/>
          </a:xfrm>
        </p:spPr>
        <p:txBody>
          <a:bodyPr>
            <a:noAutofit/>
          </a:bodyPr>
          <a:lstStyle/>
          <a:p>
            <a:r>
              <a:rPr lang="en-US" sz="8000" dirty="0" smtClean="0"/>
              <a:t>speak English</a:t>
            </a:r>
            <a:endParaRPr lang="ru-RU" sz="80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7011"/>
            <a:ext cx="5025122" cy="33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040560" cy="32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764704"/>
            <a:ext cx="385192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bike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4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I can dance.</a:t>
            </a:r>
          </a:p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I can’t dance.</a:t>
            </a:r>
            <a:endParaRPr lang="ru-RU" sz="96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урока: Мои увлечения (модальный глагол CAN и глаголы движения)</vt:lpstr>
      <vt:lpstr>Презентация PowerPoint</vt:lpstr>
      <vt:lpstr>fly</vt:lpstr>
      <vt:lpstr>jump</vt:lpstr>
      <vt:lpstr>dance</vt:lpstr>
      <vt:lpstr>play football</vt:lpstr>
      <vt:lpstr>speak English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dns-acer2013</dc:creator>
  <cp:lastModifiedBy>Екатерина</cp:lastModifiedBy>
  <cp:revision>14</cp:revision>
  <dcterms:created xsi:type="dcterms:W3CDTF">2019-04-26T09:51:10Z</dcterms:created>
  <dcterms:modified xsi:type="dcterms:W3CDTF">2019-06-07T10:07:18Z</dcterms:modified>
</cp:coreProperties>
</file>