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C0EA-6F74-43E6-BD46-789EFF7EB67C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6D91-B73A-429E-9AA7-91EE800A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47864" y="1916832"/>
            <a:ext cx="4717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Наша Родина –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Россия!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65313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учитель истории и обществознания </a:t>
            </a:r>
            <a:r>
              <a:rPr lang="ru-RU" dirty="0" err="1" smtClean="0"/>
              <a:t>Шамбергер</a:t>
            </a:r>
            <a:r>
              <a:rPr lang="ru-RU" dirty="0" smtClean="0"/>
              <a:t> С.А.</a:t>
            </a:r>
          </a:p>
          <a:p>
            <a:r>
              <a:rPr lang="ru-RU" dirty="0" smtClean="0"/>
              <a:t>МАОУ СОШ №154 г.Челябинска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за 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99592" y="2885455"/>
            <a:ext cx="69127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Для России наш город- частица,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для нас он – родительский дом.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мы рады, что можем гордиться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Малой Родиной, где мы живем»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МОЯ – потому что здесь моя семья, мои друзья, мой дом, моя улица, моя школа…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МАЛАЯ – потому что это маленькая частичка моей необъятной страны.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РОДИНА – потому что здесь живут родные моему сердцу люди.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Алое Поле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37669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Бульвар Славы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s00.yaplakal.com/pics/pics_original/6/5/2/606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6480720" cy="37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Театр </a:t>
            </a:r>
            <a:r>
              <a:rPr lang="ru-RU" sz="4000" b="1" i="1" dirty="0">
                <a:solidFill>
                  <a:srgbClr val="FF0000"/>
                </a:solidFill>
              </a:rPr>
              <a:t>оперы и балета им. М.И.Глинки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://img-fotki.yandex.ru/get/3906/ssgen.60/0_3f956_6cecdce4_X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59" y="2276475"/>
            <a:ext cx="6768682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Площадь Революции  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3" y="2348880"/>
            <a:ext cx="662473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/>
          <a:lstStyle/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необходимо представить свой объект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внести свои предложения по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усовершенствованию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данных мест в будущем.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6787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Поиграем: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ob-ladoshk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3024336" cy="381191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2132856"/>
            <a:ext cx="460851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меня это важно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неважно 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указательный - я узнал новое +/ я не узнал для себя ничего нового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- мне было интересно, легко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скучно, неинтересно, трудно (не понравилось)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безымянный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оценка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атмосферы классного часа ( от 1 до 5)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мизинец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хочу для себя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 что то новое 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+/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ничего не хочу выяснить -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Алое Поле</vt:lpstr>
      <vt:lpstr>Бульвар Славы</vt:lpstr>
      <vt:lpstr>Театр оперы и балета им. М.И.Глинки</vt:lpstr>
      <vt:lpstr>Площадь Революции   </vt:lpstr>
      <vt:lpstr>Презентация PowerPoint</vt:lpstr>
      <vt:lpstr>Поиграем: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uz2016-4</cp:lastModifiedBy>
  <cp:revision>10</cp:revision>
  <dcterms:created xsi:type="dcterms:W3CDTF">2017-10-11T19:53:10Z</dcterms:created>
  <dcterms:modified xsi:type="dcterms:W3CDTF">2017-11-09T07:41:11Z</dcterms:modified>
</cp:coreProperties>
</file>